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708" autoAdjust="0"/>
  </p:normalViewPr>
  <p:slideViewPr>
    <p:cSldViewPr>
      <p:cViewPr varScale="1">
        <p:scale>
          <a:sx n="64" d="100"/>
          <a:sy n="64" d="100"/>
        </p:scale>
        <p:origin x="-156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93AE2-FCFE-4AA7-AA9B-E3E3A42DBBF9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B7EEA-6154-4A5E-A44C-7A11EFC60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045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http://practicaltheory.org/blog/2014/02/17/teaching-about-the-jordan-davis-murder/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B7EEA-6154-4A5E-A44C-7A11EFC608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16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B7EEA-6154-4A5E-A44C-7A11EFC608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42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B7EEA-6154-4A5E-A44C-7A11EFC608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066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4:50</a:t>
            </a:r>
            <a:r>
              <a:rPr lang="en-US" dirty="0" smtClean="0"/>
              <a:t> One thing that stuck out to me… Closing words?</a:t>
            </a:r>
          </a:p>
          <a:p>
            <a:endParaRPr lang="en-US" dirty="0" smtClean="0"/>
          </a:p>
          <a:p>
            <a:r>
              <a:rPr lang="en-US" smtClean="0"/>
              <a:t>https://docs.google.com/a/teachforamerica.org/forms/d/16m0oBAmeJn3j7Wg4P5JbRPemTcdNcbu9jBXS6ZefiKo/viewform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B7EEA-6154-4A5E-A44C-7A11EFC608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077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9E968B3-00EA-4F4E-B214-53E32A14BD57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6A0FBA0-5E35-4583-BEF6-608AADEE90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68B3-00EA-4F4E-B214-53E32A14BD57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0FBA0-5E35-4583-BEF6-608AADEE90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68B3-00EA-4F4E-B214-53E32A14BD57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0FBA0-5E35-4583-BEF6-608AADEE90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9E968B3-00EA-4F4E-B214-53E32A14BD57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6A0FBA0-5E35-4583-BEF6-608AADEE902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E968B3-00EA-4F4E-B214-53E32A14BD57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6A0FBA0-5E35-4583-BEF6-608AADEE90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68B3-00EA-4F4E-B214-53E32A14BD57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0FBA0-5E35-4583-BEF6-608AADEE902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68B3-00EA-4F4E-B214-53E32A14BD57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0FBA0-5E35-4583-BEF6-608AADEE902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E968B3-00EA-4F4E-B214-53E32A14BD57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A0FBA0-5E35-4583-BEF6-608AADEE902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68B3-00EA-4F4E-B214-53E32A14BD57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0FBA0-5E35-4583-BEF6-608AADEE90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9E968B3-00EA-4F4E-B214-53E32A14BD57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6A0FBA0-5E35-4583-BEF6-608AADEE902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E968B3-00EA-4F4E-B214-53E32A14BD57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A0FBA0-5E35-4583-BEF6-608AADEE902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9E968B3-00EA-4F4E-B214-53E32A14BD57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6A0FBA0-5E35-4583-BEF6-608AADEE90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tinyurl.com/21814CRTmath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Culturally Responsive Teaching</a:t>
            </a:r>
            <a:br>
              <a:rPr lang="en-US" sz="2600" dirty="0" smtClean="0"/>
            </a:br>
            <a:r>
              <a:rPr lang="en-US" sz="2600" dirty="0" smtClean="0"/>
              <a:t>Secondary Mathematics</a:t>
            </a:r>
            <a:endParaRPr lang="en-US" sz="2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18, 2013</a:t>
            </a:r>
          </a:p>
          <a:p>
            <a:endParaRPr lang="en-US" dirty="0"/>
          </a:p>
          <a:p>
            <a:r>
              <a:rPr lang="en-US" dirty="0"/>
              <a:t>Go to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tinyurl.com/21814CRTmath</a:t>
            </a:r>
            <a:r>
              <a:rPr lang="en-US" dirty="0" smtClean="0"/>
              <a:t> and download the materials for today’s call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62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will you miss most about winter?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54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Challenge yourself</a:t>
            </a:r>
          </a:p>
          <a:p>
            <a:r>
              <a:rPr lang="en-US" dirty="0" smtClean="0"/>
              <a:t>Challenge each other</a:t>
            </a:r>
          </a:p>
          <a:p>
            <a:r>
              <a:rPr lang="en-US" dirty="0" smtClean="0"/>
              <a:t>Balance the earth and the sky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61419" y="343513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i="1" dirty="0"/>
              <a:t>"It is an act of love to take someone at her word, to expect the most of a woman who calls herself a feminist-- to challenge her as you yourself wish to be challenged</a:t>
            </a:r>
            <a:r>
              <a:rPr lang="en-US" i="1" dirty="0" smtClean="0"/>
              <a:t>.“ ~Cherrie Moraga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254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(10-15) Shaterra shares context and guiding question; group independently examines artifacts</a:t>
            </a:r>
          </a:p>
          <a:p>
            <a:r>
              <a:rPr lang="en-US" dirty="0" smtClean="0"/>
              <a:t>(5-10) clarifying questions from the group</a:t>
            </a:r>
          </a:p>
          <a:p>
            <a:r>
              <a:rPr lang="en-US" dirty="0" smtClean="0"/>
              <a:t>(10-15) group discusses; Shaterra listens </a:t>
            </a:r>
          </a:p>
          <a:p>
            <a:pPr lvl="1"/>
            <a:r>
              <a:rPr lang="en-US" dirty="0" smtClean="0"/>
              <a:t>What did we see / hear / notice? </a:t>
            </a:r>
          </a:p>
          <a:p>
            <a:pPr lvl="1"/>
            <a:r>
              <a:rPr lang="en-US" dirty="0" smtClean="0"/>
              <a:t>What didn’t we see / hear / notice that we may have expected?</a:t>
            </a:r>
          </a:p>
          <a:p>
            <a:pPr lvl="1"/>
            <a:r>
              <a:rPr lang="en-US" dirty="0" smtClean="0"/>
              <a:t>What questions does this raise for us?</a:t>
            </a:r>
          </a:p>
          <a:p>
            <a:pPr lvl="1"/>
            <a:r>
              <a:rPr lang="en-US" dirty="0" smtClean="0"/>
              <a:t>What might we do or try in a similar situation? What have we done in similar situations?</a:t>
            </a:r>
          </a:p>
          <a:p>
            <a:r>
              <a:rPr lang="en-US" dirty="0" smtClean="0"/>
              <a:t>(5-10) Shaterra responds and shares what the group discussion is making her think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16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Next call: Monday, March 17, at 4 Eastern</a:t>
            </a:r>
          </a:p>
          <a:p>
            <a:r>
              <a:rPr lang="en-US" dirty="0" smtClean="0"/>
              <a:t>Survey link!</a:t>
            </a:r>
          </a:p>
        </p:txBody>
      </p:sp>
    </p:spTree>
    <p:extLst>
      <p:ext uri="{BB962C8B-B14F-4D97-AF65-F5344CB8AC3E}">
        <p14:creationId xmlns:p14="http://schemas.microsoft.com/office/powerpoint/2010/main" val="286405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115</TotalTime>
  <Words>218</Words>
  <Application>Microsoft Office PowerPoint</Application>
  <PresentationFormat>On-screen Show (4:3)</PresentationFormat>
  <Paragraphs>31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Culturally Responsive Teaching Secondary Mathematics</vt:lpstr>
      <vt:lpstr>Welcome!</vt:lpstr>
      <vt:lpstr>Norms</vt:lpstr>
      <vt:lpstr>Protocol</vt:lpstr>
      <vt:lpstr>Thank you </vt:lpstr>
    </vt:vector>
  </TitlesOfParts>
  <Company>TFA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Grace A. Chen</dc:creator>
  <cp:lastModifiedBy>Diaz, Victor</cp:lastModifiedBy>
  <cp:revision>20</cp:revision>
  <dcterms:created xsi:type="dcterms:W3CDTF">2013-10-22T16:01:14Z</dcterms:created>
  <dcterms:modified xsi:type="dcterms:W3CDTF">2014-03-03T19:10:45Z</dcterms:modified>
</cp:coreProperties>
</file>